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7"/>
  </p:notesMasterIdLst>
  <p:sldIdLst>
    <p:sldId id="27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701750" y="4581128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four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078014" y="980728"/>
            <a:ext cx="864096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one</a:t>
            </a:r>
          </a:p>
          <a:p>
            <a:pPr algn="ctr">
              <a:lnSpc>
                <a:spcPct val="150000"/>
              </a:lnSpc>
            </a:pPr>
            <a:r>
              <a:rPr lang="ar-IQ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مدخل إلى البرمجة بلغة فورتران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286" y="873986"/>
            <a:ext cx="8296152" cy="507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5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384" y="739517"/>
            <a:ext cx="8575955" cy="609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730255"/>
            <a:ext cx="7560840" cy="5903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92" y="1052736"/>
            <a:ext cx="847335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58" y="1052736"/>
            <a:ext cx="3403252" cy="2881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13" y="1125399"/>
            <a:ext cx="3470498" cy="273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574" y="1212114"/>
            <a:ext cx="3785213" cy="2256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24" y="3934417"/>
            <a:ext cx="8569076" cy="249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9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764704"/>
            <a:ext cx="8193087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9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70" y="908720"/>
            <a:ext cx="8632043" cy="393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764704"/>
            <a:ext cx="8171852" cy="566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1052736"/>
            <a:ext cx="9077678" cy="158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2653242"/>
            <a:ext cx="3456384" cy="341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02" y="917967"/>
            <a:ext cx="8352928" cy="577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732" y="902972"/>
            <a:ext cx="8437259" cy="27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978" y="3851100"/>
            <a:ext cx="8430013" cy="241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844388"/>
            <a:ext cx="8332453" cy="20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083" y="2912012"/>
            <a:ext cx="8303296" cy="394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094" y="790501"/>
            <a:ext cx="5353570" cy="219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82" y="3014780"/>
            <a:ext cx="7513558" cy="3253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4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1002669"/>
            <a:ext cx="7979022" cy="3840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5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1934</TotalTime>
  <Words>206</Words>
  <Application>Microsoft Office PowerPoint</Application>
  <PresentationFormat>مخصص</PresentationFormat>
  <Paragraphs>17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155</cp:revision>
  <dcterms:created xsi:type="dcterms:W3CDTF">2018-04-13T17:34:30Z</dcterms:created>
  <dcterms:modified xsi:type="dcterms:W3CDTF">2018-12-21T18:40:12Z</dcterms:modified>
</cp:coreProperties>
</file>